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CF9581-A9E0-40CF-A2E2-CDCD93B03A57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42B8C0-9FFB-45F8-BC0A-5925E23A4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ru.wikipedia.org/wiki/%D0%9C%D0%B5%D1%82%D0%B5%D0%BE%D1%80%D0%BE%D0%BB%D0%BE%D0%B3%D0%B8%D1%8F" TargetMode="External"/><Relationship Id="rId7" Type="http://schemas.openxmlformats.org/officeDocument/2006/relationships/hyperlink" Target="https://ru.wikipedia.org/wiki/%D0%93%D0%B8%D0%B4%D1%80%D0%BE%D0%BC%D0%B5%D1%82%D1%86%D0%B5%D0%BD%D1%82%D1%80" TargetMode="External"/><Relationship Id="rId2" Type="http://schemas.openxmlformats.org/officeDocument/2006/relationships/hyperlink" Target="https://ru.wikipedia.org/wiki/%D0%98%D0%B7%D0%BC%D0%B5%D1%80%D0%B8%D1%82%D0%B5%D0%BB%D1%8C%D0%BD%D1%8B%D0%B9_%D0%BF%D1%80%D0%B8%D0%B1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B%D0%B8%D0%BC%D0%B0%D1%82" TargetMode="External"/><Relationship Id="rId5" Type="http://schemas.openxmlformats.org/officeDocument/2006/relationships/hyperlink" Target="https://ru.wikipedia.org/wiki/%D0%9F%D0%BE%D0%B3%D0%BE%D0%B4%D0%B0" TargetMode="External"/><Relationship Id="rId4" Type="http://schemas.openxmlformats.org/officeDocument/2006/relationships/hyperlink" Target="https://ru.wikipedia.org/wiki/%D0%98%D0%B7%D0%BC%D0%B5%D1%80%D0%B5%D0%BD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Метеостанция «Щучинск»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Экскурсия </a:t>
            </a:r>
          </a:p>
          <a:p>
            <a:r>
              <a:rPr lang="ru-RU" dirty="0" smtClean="0"/>
              <a:t>Групп Д-21 , Д-23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571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 Студенты  групп  :  Д-21 ,Д-23 под руководством  методистов педагогической практики     посетили  метеостанцию «Щучинск» . Метеостанция — </a:t>
            </a:r>
            <a:r>
              <a:rPr lang="ru-RU" sz="1600" dirty="0" smtClean="0"/>
              <a:t>это специальное учреждение</a:t>
            </a:r>
            <a:r>
              <a:rPr lang="ru-RU" sz="1600" baseline="30000" dirty="0" smtClean="0"/>
              <a:t>[</a:t>
            </a:r>
            <a:r>
              <a:rPr lang="ru-RU" sz="1600" dirty="0" smtClean="0"/>
              <a:t>, </a:t>
            </a:r>
            <a:r>
              <a:rPr lang="ru-RU" sz="1600" dirty="0"/>
              <a:t>обладающее метеоплощадкой, удовлетворяющей определённым требованиям, на которой установлены стандартные </a:t>
            </a:r>
            <a:r>
              <a:rPr lang="ru-RU" sz="1600" dirty="0">
                <a:solidFill>
                  <a:srgbClr val="C00000"/>
                </a:solidFill>
                <a:hlinkClick r:id="rId2" tooltip="Измерительный прибор"/>
              </a:rPr>
              <a:t>приборы</a:t>
            </a:r>
            <a:r>
              <a:rPr lang="ru-RU" sz="1600" dirty="0"/>
              <a:t> для непрерывных </a:t>
            </a:r>
            <a:r>
              <a:rPr lang="ru-RU" sz="1600" dirty="0">
                <a:hlinkClick r:id="rId3" tooltip="Метеорология"/>
              </a:rPr>
              <a:t>метеорологических</a:t>
            </a:r>
            <a:r>
              <a:rPr lang="ru-RU" sz="1600" dirty="0"/>
              <a:t> </a:t>
            </a:r>
            <a:r>
              <a:rPr lang="ru-RU" sz="1600" dirty="0">
                <a:hlinkClick r:id="rId4" tooltip="Измерения"/>
              </a:rPr>
              <a:t>измерений</a:t>
            </a:r>
            <a:r>
              <a:rPr lang="ru-RU" sz="1600" dirty="0"/>
              <a:t>(наблюдений за </a:t>
            </a:r>
            <a:r>
              <a:rPr lang="ru-RU" sz="1600" dirty="0">
                <a:hlinkClick r:id="rId5" tooltip="Погода"/>
              </a:rPr>
              <a:t>погодой</a:t>
            </a:r>
            <a:r>
              <a:rPr lang="ru-RU" sz="1600" dirty="0"/>
              <a:t> и </a:t>
            </a:r>
            <a:r>
              <a:rPr lang="ru-RU" sz="1600" dirty="0">
                <a:hlinkClick r:id="rId6" tooltip="Климат"/>
              </a:rPr>
              <a:t>климатом</a:t>
            </a:r>
            <a:r>
              <a:rPr lang="ru-RU" sz="1600" dirty="0"/>
              <a:t>) в установленные сроки по единой методике в определённой последовательности, и передаче собранных данных в </a:t>
            </a:r>
            <a:r>
              <a:rPr lang="ru-RU" sz="1600" dirty="0">
                <a:hlinkClick r:id="rId7" tooltip="Гидрометцентр"/>
              </a:rPr>
              <a:t>Гидрометцентр</a:t>
            </a:r>
            <a:r>
              <a:rPr lang="ru-RU" sz="1600" dirty="0"/>
              <a:t> или иным потребителям.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7281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58806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Метеостанция в Щучинске открыта в сентябре 1934 года . До 1934 года наблюдения велись в Боровском </a:t>
            </a:r>
            <a:r>
              <a:rPr lang="ru-RU" sz="1600" dirty="0" err="1"/>
              <a:t>техникуме.Начало</a:t>
            </a:r>
            <a:r>
              <a:rPr lang="ru-RU" sz="1600" dirty="0"/>
              <a:t> наблюдения в 1898 году , сведения о </a:t>
            </a:r>
            <a:r>
              <a:rPr lang="ru-RU" sz="1600" dirty="0" err="1"/>
              <a:t>прерывах</a:t>
            </a:r>
            <a:r>
              <a:rPr lang="ru-RU" sz="1600" dirty="0"/>
              <a:t> нет. С открытием метеостанции "</a:t>
            </a:r>
            <a:r>
              <a:rPr lang="ru-RU" sz="1600" dirty="0" err="1"/>
              <a:t>Щучинск"она</a:t>
            </a:r>
            <a:r>
              <a:rPr lang="ru-RU" sz="1600" dirty="0"/>
              <a:t> была передана в ведомство Боровского лесного техникума.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7"/>
            <a:ext cx="3816424" cy="3672407"/>
          </a:xfrm>
        </p:spPr>
      </p:pic>
      <p:pic>
        <p:nvPicPr>
          <p:cNvPr id="1026" name="Picture 2" descr="C:\Users\User\Desktop\jSeFlxrI5_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xfTjULQWT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515236" cy="24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51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 С 1934 года метеостанция работает по программе второго разряда , название станции не менялось 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На станции установлен компьютер , заведены наблюдение </a:t>
            </a:r>
            <a:r>
              <a:rPr lang="ru-RU" sz="1600" dirty="0" err="1"/>
              <a:t>электроных</a:t>
            </a:r>
            <a:r>
              <a:rPr lang="ru-RU" sz="1600" dirty="0"/>
              <a:t> книжек КМ-1,КМ-2,КМ-3,КМ-4,ТКМ, обучение штата станции работе на компьютере , производилось на станции.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На станции установлена электронная почта.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16832"/>
            <a:ext cx="3393070" cy="4525963"/>
          </a:xfrm>
        </p:spPr>
      </p:pic>
      <p:pic>
        <p:nvPicPr>
          <p:cNvPr id="2051" name="Picture 3" descr="C:\Users\User\Desktop\PCCpPj88t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110" y="2239640"/>
            <a:ext cx="499461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586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5530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На станции установлены такие </a:t>
            </a:r>
            <a:r>
              <a:rPr lang="ru-RU" sz="1600" dirty="0" smtClean="0"/>
              <a:t>прибор</a:t>
            </a:r>
            <a:r>
              <a:rPr lang="ru-RU" sz="1600" dirty="0"/>
              <a:t>• барометр для измерения атмосферного давления,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• гигрометр для измерения влажности воздуха,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• флюгер для измерения скорости и направления ветра,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• </a:t>
            </a:r>
            <a:r>
              <a:rPr lang="ru-RU" sz="1600" dirty="0" err="1" smtClean="0"/>
              <a:t>осадкомер</a:t>
            </a:r>
            <a:r>
              <a:rPr lang="ru-RU" sz="1600" dirty="0" smtClean="0"/>
              <a:t> </a:t>
            </a:r>
            <a:r>
              <a:rPr lang="ru-RU" sz="1600" dirty="0"/>
              <a:t>для измерения осадков,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• плювиограф для непрерывной регистрации жидких осадков в тёплый период года,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• термограф для непрерывной регистрации температуры </a:t>
            </a:r>
            <a:r>
              <a:rPr lang="ru-RU" sz="1600" dirty="0" smtClean="0"/>
              <a:t>воздуха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00808"/>
            <a:ext cx="2689409" cy="2016224"/>
          </a:xfrm>
        </p:spPr>
      </p:pic>
      <p:pic>
        <p:nvPicPr>
          <p:cNvPr id="3074" name="Picture 2" descr="C:\Users\User\Desktop\QPn_PynHm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1870957" cy="24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cbq2kWIvGZ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40168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5JrKfx7rUS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05143"/>
            <a:ext cx="3591949" cy="26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85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227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• термометры для измерения температуры воздуха и почвы на разных глубинах,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• максимальный и минимальный термометры для измерения максимальной и минимальной температуры воздуха в период между стандартными сроками наблюдений</a:t>
            </a:r>
            <a:r>
              <a:rPr lang="ru-RU" sz="1600" dirty="0" smtClean="0"/>
              <a:t>,</a:t>
            </a:r>
            <a:r>
              <a:rPr lang="ru-RU" sz="1600" dirty="0"/>
              <a:t> • гигрограф для непрерывной регистрации влажности воздуха,</a:t>
            </a:r>
            <a:br>
              <a:rPr lang="ru-RU" sz="1600" dirty="0"/>
            </a:br>
            <a:r>
              <a:rPr lang="ru-RU" sz="1600" dirty="0"/>
              <a:t>• психрометр для измерения температуры и влажности воздуха,</a:t>
            </a:r>
            <a:br>
              <a:rPr lang="ru-RU" sz="1600" dirty="0"/>
            </a:br>
            <a:r>
              <a:rPr lang="ru-RU" sz="1600" dirty="0"/>
              <a:t>• гололедный станок для измерения </a:t>
            </a:r>
            <a:r>
              <a:rPr lang="ru-RU" sz="1600" dirty="0" err="1"/>
              <a:t>гололедно-изморосевых</a:t>
            </a:r>
            <a:r>
              <a:rPr lang="ru-RU" sz="1600" dirty="0"/>
              <a:t> отложений,</a:t>
            </a:r>
            <a:br>
              <a:rPr lang="ru-RU" sz="1600" dirty="0"/>
            </a:br>
            <a:r>
              <a:rPr lang="ru-RU" sz="1600" dirty="0"/>
              <a:t>• </a:t>
            </a:r>
            <a:r>
              <a:rPr lang="ru-RU" sz="1600" dirty="0" err="1"/>
              <a:t>ледоскоп</a:t>
            </a:r>
            <a:r>
              <a:rPr lang="ru-RU" sz="1600" dirty="0"/>
              <a:t> для определения измороси и инея,</a:t>
            </a:r>
            <a:br>
              <a:rPr lang="ru-RU" sz="1600" dirty="0"/>
            </a:br>
            <a:r>
              <a:rPr lang="ru-RU" sz="1600" dirty="0"/>
              <a:t>• барограф для определения барометрической тенденции,</a:t>
            </a:r>
            <a:br>
              <a:rPr lang="ru-RU" sz="1600" dirty="0"/>
            </a:br>
            <a:r>
              <a:rPr lang="ru-RU" sz="1600" dirty="0"/>
              <a:t>• рейка для измерения высоты снежного покрова.</a:t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062498"/>
            <a:ext cx="4125363" cy="2736304"/>
          </a:xfrm>
        </p:spPr>
      </p:pic>
      <p:pic>
        <p:nvPicPr>
          <p:cNvPr id="4098" name="Picture 2" descr="C:\Users\User\Desktop\lNGUDdKmh7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675737" cy="22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r1VkvTBDYS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2498"/>
            <a:ext cx="19973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YOEwhyHhuK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0368"/>
            <a:ext cx="2762840" cy="20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94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Проводятся наблюдения по термометрам, </a:t>
            </a:r>
            <a:r>
              <a:rPr lang="ru-RU" sz="1800" dirty="0" err="1" smtClean="0"/>
              <a:t>снегосъемки</a:t>
            </a:r>
            <a:r>
              <a:rPr lang="ru-RU" sz="1800" dirty="0" smtClean="0"/>
              <a:t> на полевом и лесном маршрутах . Наблюдение за высотой облаков и видимость (МДВ) визуальные .</a:t>
            </a:r>
            <a:br>
              <a:rPr lang="ru-RU" sz="1800" dirty="0" smtClean="0"/>
            </a:br>
            <a:r>
              <a:rPr lang="ru-RU" sz="1800" dirty="0" smtClean="0"/>
              <a:t>Агрометеорологические наблюдения производятся на двух , полях, засеянных пшеницей , расстояние до них 7-8км.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28800"/>
            <a:ext cx="6785551" cy="4525963"/>
          </a:xfrm>
        </p:spPr>
      </p:pic>
    </p:spTree>
    <p:extLst>
      <p:ext uri="{BB962C8B-B14F-4D97-AF65-F5344CB8AC3E}">
        <p14:creationId xmlns:p14="http://schemas.microsoft.com/office/powerpoint/2010/main" xmlns="" val="390103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dirty="0" smtClean="0"/>
              <a:t>Спасибо за экскурсию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723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118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Метеостанция «Щучинск»</vt:lpstr>
      <vt:lpstr> Студенты  групп  :  Д-21 ,Д-23 под руководством  методистов педагогической практики     посетили  метеостанцию «Щучинск» . Метеостанция — это специальное учреждение[, обладающее метеоплощадкой, удовлетворяющей определённым требованиям, на которой установлены стандартные приборы для непрерывных метеорологических измерений(наблюдений за погодой и климатом) в установленные сроки по единой методике в определённой последовательности, и передаче собранных данных в Гидрометцентр или иным потребителям.</vt:lpstr>
      <vt:lpstr>Метеостанция в Щучинске открыта в сентябре 1934 года . До 1934 года наблюдения велись в Боровском техникуме.Начало наблюдения в 1898 году , сведения о прерывах нет. С открытием метеостанции "Щучинск"она была передана в ведомство Боровского лесного техникума.</vt:lpstr>
      <vt:lpstr> С 1934 года метеостанция работает по программе второго разряда , название станции не менялось . На станции установлен компьютер , заведены наблюдение электроных книжек КМ-1,КМ-2,КМ-3,КМ-4,ТКМ, обучение штата станции работе на компьютере , производилось на станции. На станции установлена электронная почта.</vt:lpstr>
      <vt:lpstr>На станции установлены такие прибор• барометр для измерения атмосферного давления, • гигрометр для измерения влажности воздуха, • флюгер для измерения скорости и направления ветра, • осадкомер для измерения осадков, • плювиограф для непрерывной регистрации жидких осадков в тёплый период года, • термограф для непрерывной регистрации температуры воздуха</vt:lpstr>
      <vt:lpstr>• термометры для измерения температуры воздуха и почвы на разных глубинах, • максимальный и минимальный термометры для измерения максимальной и минимальной температуры воздуха в период между стандартными сроками наблюдений, • гигрограф для непрерывной регистрации влажности воздуха, • психрометр для измерения температуры и влажности воздуха, • гололедный станок для измерения гололедно-изморосевых отложений, • ледоскоп для определения измороси и инея, • барограф для определения барометрической тенденции, • рейка для измерения высоты снежного покрова.  </vt:lpstr>
      <vt:lpstr>Проводятся наблюдения по термометрам, снегосъемки на полевом и лесном маршрутах . Наблюдение за высотой облаков и видимость (МДВ) визуальные . Агрометеорологические наблюдения производятся на двух , полях, засеянных пшеницей , расстояние до них 7-8км.</vt:lpstr>
      <vt:lpstr>Спасибо за экскурсию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Метеостанция «Щучинск»</dc:title>
  <dc:creator>User</dc:creator>
  <cp:lastModifiedBy>BRAZZERS</cp:lastModifiedBy>
  <cp:revision>8</cp:revision>
  <dcterms:created xsi:type="dcterms:W3CDTF">2019-05-16T07:52:50Z</dcterms:created>
  <dcterms:modified xsi:type="dcterms:W3CDTF">2019-05-17T05:17:14Z</dcterms:modified>
</cp:coreProperties>
</file>